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0" r:id="rId2"/>
    <p:sldId id="282" r:id="rId3"/>
    <p:sldId id="281" r:id="rId4"/>
    <p:sldId id="283" r:id="rId5"/>
    <p:sldId id="284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800000"/>
    <a:srgbClr val="993366"/>
    <a:srgbClr val="660033"/>
    <a:srgbClr val="990033"/>
    <a:srgbClr val="CC6600"/>
    <a:srgbClr val="FF00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992" autoAdjust="0"/>
    <p:restoredTop sz="94660"/>
  </p:normalViewPr>
  <p:slideViewPr>
    <p:cSldViewPr>
      <p:cViewPr>
        <p:scale>
          <a:sx n="75" d="100"/>
          <a:sy n="75" d="100"/>
        </p:scale>
        <p:origin x="-1675" y="-317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90012" cy="90012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7B4864-2B23-40A2-8DC9-2E4A9819C47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7587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CD3B75-4832-4C31-83AA-439CA670FD9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39290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223A22-82A5-4012-8A66-6E8B33D66D9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696237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FC1E1D-2A12-4AF8-A05F-FD84C2E8523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2361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5A6B04-F25C-472A-A148-90BA9B6837F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488815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E72231-7839-423B-AD62-BF716578E68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748856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036F2D-3ECA-4D17-A301-B5E75B43FF9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12941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557661-9583-41D5-B6BA-5F444430514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445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90A7C5-D2C3-4353-BA8B-B3DBC91CC90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45178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C4AFE3-083A-4AA8-93C0-9EBA8D42A0A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74848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F7F943-9275-44E4-9B5C-8FE8D02B4AB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10758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>
                <a:ea typeface="ＭＳ Ｐゴシック" pitchFamily="50" charset="-128"/>
              </a:defRPr>
            </a:lvl1pPr>
          </a:lstStyle>
          <a:p>
            <a:pPr>
              <a:defRPr/>
            </a:pPr>
            <a:fld id="{936D1D1D-5C32-4454-84DA-961C4D5601C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5" descr="れんが (横)"/>
          <p:cNvSpPr>
            <a:spLocks noChangeArrowheads="1"/>
          </p:cNvSpPr>
          <p:nvPr/>
        </p:nvSpPr>
        <p:spPr bwMode="auto">
          <a:xfrm>
            <a:off x="1082675" y="1538288"/>
            <a:ext cx="3509963" cy="3781425"/>
          </a:xfrm>
          <a:prstGeom prst="rect">
            <a:avLst/>
          </a:prstGeom>
          <a:pattFill prst="horzBrick">
            <a:fgClr>
              <a:srgbClr val="FFCC66"/>
            </a:fgClr>
            <a:bgClr>
              <a:srgbClr val="CC6600"/>
            </a:bgClr>
          </a:pattFill>
          <a:ln w="76200">
            <a:solidFill>
              <a:srgbClr val="9933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2051" name="Rectangle 36"/>
          <p:cNvSpPr>
            <a:spLocks noChangeArrowheads="1"/>
          </p:cNvSpPr>
          <p:nvPr/>
        </p:nvSpPr>
        <p:spPr bwMode="auto">
          <a:xfrm>
            <a:off x="1262063" y="2079625"/>
            <a:ext cx="3151187" cy="539750"/>
          </a:xfrm>
          <a:prstGeom prst="rect">
            <a:avLst/>
          </a:prstGeom>
          <a:solidFill>
            <a:srgbClr val="FF9900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2" name="Rectangle 37"/>
          <p:cNvSpPr>
            <a:spLocks noChangeArrowheads="1"/>
          </p:cNvSpPr>
          <p:nvPr/>
        </p:nvSpPr>
        <p:spPr bwMode="auto">
          <a:xfrm>
            <a:off x="1262063" y="2709863"/>
            <a:ext cx="1530350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3" name="Rectangle 38"/>
          <p:cNvSpPr>
            <a:spLocks noChangeArrowheads="1"/>
          </p:cNvSpPr>
          <p:nvPr/>
        </p:nvSpPr>
        <p:spPr bwMode="auto">
          <a:xfrm>
            <a:off x="1262063" y="3970338"/>
            <a:ext cx="719137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4" name="Rectangle 39"/>
          <p:cNvSpPr>
            <a:spLocks noChangeArrowheads="1"/>
          </p:cNvSpPr>
          <p:nvPr/>
        </p:nvSpPr>
        <p:spPr bwMode="auto">
          <a:xfrm>
            <a:off x="1262063" y="4598988"/>
            <a:ext cx="3151187" cy="539750"/>
          </a:xfrm>
          <a:prstGeom prst="rect">
            <a:avLst/>
          </a:prstGeom>
          <a:solidFill>
            <a:srgbClr val="CC9900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5" name="Rectangle 40"/>
          <p:cNvSpPr>
            <a:spLocks noChangeArrowheads="1"/>
          </p:cNvSpPr>
          <p:nvPr/>
        </p:nvSpPr>
        <p:spPr bwMode="auto">
          <a:xfrm>
            <a:off x="2882900" y="2709863"/>
            <a:ext cx="1530350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6" name="Rectangle 41"/>
          <p:cNvSpPr>
            <a:spLocks noChangeArrowheads="1"/>
          </p:cNvSpPr>
          <p:nvPr/>
        </p:nvSpPr>
        <p:spPr bwMode="auto">
          <a:xfrm>
            <a:off x="2071688" y="3970338"/>
            <a:ext cx="719137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7" name="Rectangle 42"/>
          <p:cNvSpPr>
            <a:spLocks noChangeArrowheads="1"/>
          </p:cNvSpPr>
          <p:nvPr/>
        </p:nvSpPr>
        <p:spPr bwMode="auto">
          <a:xfrm>
            <a:off x="2882900" y="3970338"/>
            <a:ext cx="719138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8" name="Rectangle 43"/>
          <p:cNvSpPr>
            <a:spLocks noChangeArrowheads="1"/>
          </p:cNvSpPr>
          <p:nvPr/>
        </p:nvSpPr>
        <p:spPr bwMode="auto">
          <a:xfrm>
            <a:off x="3692525" y="3970338"/>
            <a:ext cx="719138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59" name="Rectangle 44"/>
          <p:cNvSpPr>
            <a:spLocks noChangeArrowheads="1"/>
          </p:cNvSpPr>
          <p:nvPr/>
        </p:nvSpPr>
        <p:spPr bwMode="auto">
          <a:xfrm>
            <a:off x="1262063" y="3340100"/>
            <a:ext cx="9906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0" name="Rectangle 45"/>
          <p:cNvSpPr>
            <a:spLocks noChangeArrowheads="1"/>
          </p:cNvSpPr>
          <p:nvPr/>
        </p:nvSpPr>
        <p:spPr bwMode="auto">
          <a:xfrm>
            <a:off x="2341563" y="3340100"/>
            <a:ext cx="9906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1" name="Rectangle 46"/>
          <p:cNvSpPr>
            <a:spLocks noChangeArrowheads="1"/>
          </p:cNvSpPr>
          <p:nvPr/>
        </p:nvSpPr>
        <p:spPr bwMode="auto">
          <a:xfrm>
            <a:off x="3422650" y="3340100"/>
            <a:ext cx="9906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993300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2" name="Rectangle 51"/>
          <p:cNvSpPr>
            <a:spLocks noChangeArrowheads="1"/>
          </p:cNvSpPr>
          <p:nvPr/>
        </p:nvSpPr>
        <p:spPr bwMode="auto">
          <a:xfrm>
            <a:off x="5222875" y="1538288"/>
            <a:ext cx="3509963" cy="3781425"/>
          </a:xfrm>
          <a:prstGeom prst="rect">
            <a:avLst/>
          </a:prstGeom>
          <a:solidFill>
            <a:srgbClr val="99CCFF"/>
          </a:solidFill>
          <a:ln w="762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2063" name="Rectangle 52"/>
          <p:cNvSpPr>
            <a:spLocks noChangeArrowheads="1"/>
          </p:cNvSpPr>
          <p:nvPr/>
        </p:nvSpPr>
        <p:spPr bwMode="auto">
          <a:xfrm>
            <a:off x="5402263" y="2079625"/>
            <a:ext cx="3151187" cy="539750"/>
          </a:xfrm>
          <a:prstGeom prst="rect">
            <a:avLst/>
          </a:prstGeom>
          <a:solidFill>
            <a:srgbClr val="CCFFCC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4" name="Rectangle 53"/>
          <p:cNvSpPr>
            <a:spLocks noChangeArrowheads="1"/>
          </p:cNvSpPr>
          <p:nvPr/>
        </p:nvSpPr>
        <p:spPr bwMode="auto">
          <a:xfrm>
            <a:off x="5402263" y="2709863"/>
            <a:ext cx="1530350" cy="539750"/>
          </a:xfrm>
          <a:prstGeom prst="rect">
            <a:avLst/>
          </a:prstGeom>
          <a:solidFill>
            <a:srgbClr val="CC99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5" name="Rectangle 54"/>
          <p:cNvSpPr>
            <a:spLocks noChangeArrowheads="1"/>
          </p:cNvSpPr>
          <p:nvPr/>
        </p:nvSpPr>
        <p:spPr bwMode="auto">
          <a:xfrm>
            <a:off x="5402263" y="3970338"/>
            <a:ext cx="719137" cy="539750"/>
          </a:xfrm>
          <a:prstGeom prst="rect">
            <a:avLst/>
          </a:prstGeom>
          <a:solidFill>
            <a:srgbClr val="CCFF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6" name="Rectangle 55"/>
          <p:cNvSpPr>
            <a:spLocks noChangeArrowheads="1"/>
          </p:cNvSpPr>
          <p:nvPr/>
        </p:nvSpPr>
        <p:spPr bwMode="auto">
          <a:xfrm>
            <a:off x="5402263" y="4598988"/>
            <a:ext cx="3151187" cy="539750"/>
          </a:xfrm>
          <a:prstGeom prst="rect">
            <a:avLst/>
          </a:prstGeom>
          <a:solidFill>
            <a:srgbClr val="C0C0C0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7" name="Rectangle 56"/>
          <p:cNvSpPr>
            <a:spLocks noChangeArrowheads="1"/>
          </p:cNvSpPr>
          <p:nvPr/>
        </p:nvSpPr>
        <p:spPr bwMode="auto">
          <a:xfrm>
            <a:off x="7023100" y="2709863"/>
            <a:ext cx="1530350" cy="539750"/>
          </a:xfrm>
          <a:prstGeom prst="rect">
            <a:avLst/>
          </a:prstGeom>
          <a:solidFill>
            <a:srgbClr val="CC99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8" name="Rectangle 57"/>
          <p:cNvSpPr>
            <a:spLocks noChangeArrowheads="1"/>
          </p:cNvSpPr>
          <p:nvPr/>
        </p:nvSpPr>
        <p:spPr bwMode="auto">
          <a:xfrm>
            <a:off x="6211888" y="3970338"/>
            <a:ext cx="719137" cy="539750"/>
          </a:xfrm>
          <a:prstGeom prst="rect">
            <a:avLst/>
          </a:prstGeom>
          <a:solidFill>
            <a:srgbClr val="CCFF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69" name="Rectangle 58"/>
          <p:cNvSpPr>
            <a:spLocks noChangeArrowheads="1"/>
          </p:cNvSpPr>
          <p:nvPr/>
        </p:nvSpPr>
        <p:spPr bwMode="auto">
          <a:xfrm>
            <a:off x="7023100" y="3970338"/>
            <a:ext cx="719138" cy="539750"/>
          </a:xfrm>
          <a:prstGeom prst="rect">
            <a:avLst/>
          </a:prstGeom>
          <a:solidFill>
            <a:srgbClr val="CCFF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70" name="Rectangle 59"/>
          <p:cNvSpPr>
            <a:spLocks noChangeArrowheads="1"/>
          </p:cNvSpPr>
          <p:nvPr/>
        </p:nvSpPr>
        <p:spPr bwMode="auto">
          <a:xfrm>
            <a:off x="7832725" y="3970338"/>
            <a:ext cx="719138" cy="539750"/>
          </a:xfrm>
          <a:prstGeom prst="rect">
            <a:avLst/>
          </a:prstGeom>
          <a:solidFill>
            <a:srgbClr val="CCFFFF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71" name="Rectangle 60"/>
          <p:cNvSpPr>
            <a:spLocks noChangeArrowheads="1"/>
          </p:cNvSpPr>
          <p:nvPr/>
        </p:nvSpPr>
        <p:spPr bwMode="auto">
          <a:xfrm>
            <a:off x="5402263" y="3340100"/>
            <a:ext cx="990600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72" name="Rectangle 61"/>
          <p:cNvSpPr>
            <a:spLocks noChangeArrowheads="1"/>
          </p:cNvSpPr>
          <p:nvPr/>
        </p:nvSpPr>
        <p:spPr bwMode="auto">
          <a:xfrm>
            <a:off x="6481763" y="3340100"/>
            <a:ext cx="990600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2073" name="Rectangle 62"/>
          <p:cNvSpPr>
            <a:spLocks noChangeArrowheads="1"/>
          </p:cNvSpPr>
          <p:nvPr/>
        </p:nvSpPr>
        <p:spPr bwMode="auto">
          <a:xfrm>
            <a:off x="7562850" y="3340100"/>
            <a:ext cx="990600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333333"/>
            </a:solidFill>
            <a:miter lim="800000"/>
            <a:headEnd/>
            <a:tailEnd/>
          </a:ln>
          <a:effectLst>
            <a:outerShdw dist="35921" dir="2700000" algn="ctr" rotWithShape="0">
              <a:schemeClr val="tx1"/>
            </a:outerShdw>
          </a:effec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 descr="れんが (横)"/>
          <p:cNvSpPr>
            <a:spLocks noChangeArrowheads="1"/>
          </p:cNvSpPr>
          <p:nvPr/>
        </p:nvSpPr>
        <p:spPr bwMode="auto">
          <a:xfrm>
            <a:off x="1082675" y="1538288"/>
            <a:ext cx="3509963" cy="3781425"/>
          </a:xfrm>
          <a:prstGeom prst="rect">
            <a:avLst/>
          </a:prstGeom>
          <a:pattFill prst="horzBrick">
            <a:fgClr>
              <a:srgbClr val="FFCC66"/>
            </a:fgClr>
            <a:bgClr>
              <a:srgbClr val="CC6600"/>
            </a:bgClr>
          </a:patt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66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3075" name="Rectangle 6"/>
          <p:cNvSpPr>
            <a:spLocks noChangeArrowheads="1"/>
          </p:cNvSpPr>
          <p:nvPr/>
        </p:nvSpPr>
        <p:spPr bwMode="auto">
          <a:xfrm>
            <a:off x="1262063" y="4598988"/>
            <a:ext cx="3151187" cy="539750"/>
          </a:xfrm>
          <a:prstGeom prst="rect">
            <a:avLst/>
          </a:prstGeom>
          <a:solidFill>
            <a:srgbClr val="CC990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99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76" name="Rectangle 14"/>
          <p:cNvSpPr>
            <a:spLocks noChangeArrowheads="1"/>
          </p:cNvSpPr>
          <p:nvPr/>
        </p:nvSpPr>
        <p:spPr bwMode="auto">
          <a:xfrm>
            <a:off x="5222875" y="1538288"/>
            <a:ext cx="3509963" cy="3781425"/>
          </a:xfrm>
          <a:prstGeom prst="rect">
            <a:avLst/>
          </a:prstGeom>
          <a:solidFill>
            <a:srgbClr val="99CC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CC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3077" name="Rectangle 18"/>
          <p:cNvSpPr>
            <a:spLocks noChangeArrowheads="1"/>
          </p:cNvSpPr>
          <p:nvPr/>
        </p:nvSpPr>
        <p:spPr bwMode="auto">
          <a:xfrm>
            <a:off x="5402263" y="4598988"/>
            <a:ext cx="3151187" cy="539750"/>
          </a:xfrm>
          <a:prstGeom prst="rect">
            <a:avLst/>
          </a:prstGeom>
          <a:solidFill>
            <a:srgbClr val="C0C0C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0C0C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78" name="Rectangle 31"/>
          <p:cNvSpPr>
            <a:spLocks noChangeArrowheads="1"/>
          </p:cNvSpPr>
          <p:nvPr/>
        </p:nvSpPr>
        <p:spPr bwMode="auto">
          <a:xfrm>
            <a:off x="5402263" y="3970338"/>
            <a:ext cx="719137" cy="539750"/>
          </a:xfrm>
          <a:prstGeom prst="rect">
            <a:avLst/>
          </a:prstGeom>
          <a:solidFill>
            <a:srgbClr val="CCFF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FF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79" name="Rectangle 32"/>
          <p:cNvSpPr>
            <a:spLocks noChangeArrowheads="1"/>
          </p:cNvSpPr>
          <p:nvPr/>
        </p:nvSpPr>
        <p:spPr bwMode="auto">
          <a:xfrm>
            <a:off x="6211888" y="3970338"/>
            <a:ext cx="719137" cy="539750"/>
          </a:xfrm>
          <a:prstGeom prst="rect">
            <a:avLst/>
          </a:prstGeom>
          <a:solidFill>
            <a:srgbClr val="CCFF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FF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0" name="Rectangle 33"/>
          <p:cNvSpPr>
            <a:spLocks noChangeArrowheads="1"/>
          </p:cNvSpPr>
          <p:nvPr/>
        </p:nvSpPr>
        <p:spPr bwMode="auto">
          <a:xfrm>
            <a:off x="7023100" y="3970338"/>
            <a:ext cx="719138" cy="539750"/>
          </a:xfrm>
          <a:prstGeom prst="rect">
            <a:avLst/>
          </a:prstGeom>
          <a:solidFill>
            <a:srgbClr val="CCFF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FF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1" name="Rectangle 34"/>
          <p:cNvSpPr>
            <a:spLocks noChangeArrowheads="1"/>
          </p:cNvSpPr>
          <p:nvPr/>
        </p:nvSpPr>
        <p:spPr bwMode="auto">
          <a:xfrm>
            <a:off x="7832725" y="3970338"/>
            <a:ext cx="719138" cy="539750"/>
          </a:xfrm>
          <a:prstGeom prst="rect">
            <a:avLst/>
          </a:prstGeom>
          <a:solidFill>
            <a:srgbClr val="CCFF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FF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2" name="Rectangle 35"/>
          <p:cNvSpPr>
            <a:spLocks noChangeArrowheads="1"/>
          </p:cNvSpPr>
          <p:nvPr/>
        </p:nvSpPr>
        <p:spPr bwMode="auto">
          <a:xfrm>
            <a:off x="5402263" y="3340100"/>
            <a:ext cx="990600" cy="539750"/>
          </a:xfrm>
          <a:prstGeom prst="rect">
            <a:avLst/>
          </a:prstGeom>
          <a:solidFill>
            <a:srgbClr val="FFFF99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3" name="Rectangle 36"/>
          <p:cNvSpPr>
            <a:spLocks noChangeArrowheads="1"/>
          </p:cNvSpPr>
          <p:nvPr/>
        </p:nvSpPr>
        <p:spPr bwMode="auto">
          <a:xfrm>
            <a:off x="6481763" y="3340100"/>
            <a:ext cx="990600" cy="539750"/>
          </a:xfrm>
          <a:prstGeom prst="rect">
            <a:avLst/>
          </a:prstGeom>
          <a:solidFill>
            <a:srgbClr val="FFFF99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4" name="Rectangle 37"/>
          <p:cNvSpPr>
            <a:spLocks noChangeArrowheads="1"/>
          </p:cNvSpPr>
          <p:nvPr/>
        </p:nvSpPr>
        <p:spPr bwMode="auto">
          <a:xfrm>
            <a:off x="7562850" y="3340100"/>
            <a:ext cx="990600" cy="539750"/>
          </a:xfrm>
          <a:prstGeom prst="rect">
            <a:avLst/>
          </a:prstGeom>
          <a:solidFill>
            <a:srgbClr val="FFFF99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5" name="Rectangle 38"/>
          <p:cNvSpPr>
            <a:spLocks noChangeArrowheads="1"/>
          </p:cNvSpPr>
          <p:nvPr/>
        </p:nvSpPr>
        <p:spPr bwMode="auto">
          <a:xfrm>
            <a:off x="5402263" y="2709863"/>
            <a:ext cx="1530350" cy="539750"/>
          </a:xfrm>
          <a:prstGeom prst="rect">
            <a:avLst/>
          </a:prstGeom>
          <a:solidFill>
            <a:srgbClr val="CC99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99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6" name="Rectangle 39"/>
          <p:cNvSpPr>
            <a:spLocks noChangeArrowheads="1"/>
          </p:cNvSpPr>
          <p:nvPr/>
        </p:nvSpPr>
        <p:spPr bwMode="auto">
          <a:xfrm>
            <a:off x="7023100" y="2709863"/>
            <a:ext cx="1530350" cy="539750"/>
          </a:xfrm>
          <a:prstGeom prst="rect">
            <a:avLst/>
          </a:prstGeom>
          <a:solidFill>
            <a:srgbClr val="CC99FF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99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7" name="Rectangle 40"/>
          <p:cNvSpPr>
            <a:spLocks noChangeArrowheads="1"/>
          </p:cNvSpPr>
          <p:nvPr/>
        </p:nvSpPr>
        <p:spPr bwMode="auto">
          <a:xfrm>
            <a:off x="5402263" y="2079625"/>
            <a:ext cx="3151187" cy="539750"/>
          </a:xfrm>
          <a:prstGeom prst="rect">
            <a:avLst/>
          </a:prstGeom>
          <a:solidFill>
            <a:srgbClr val="CCFFCC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FFCC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8" name="Rectangle 41"/>
          <p:cNvSpPr>
            <a:spLocks noChangeArrowheads="1"/>
          </p:cNvSpPr>
          <p:nvPr/>
        </p:nvSpPr>
        <p:spPr bwMode="auto">
          <a:xfrm>
            <a:off x="1262063" y="3970338"/>
            <a:ext cx="719137" cy="53975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89" name="Rectangle 42"/>
          <p:cNvSpPr>
            <a:spLocks noChangeArrowheads="1"/>
          </p:cNvSpPr>
          <p:nvPr/>
        </p:nvSpPr>
        <p:spPr bwMode="auto">
          <a:xfrm>
            <a:off x="2071688" y="3970338"/>
            <a:ext cx="719137" cy="53975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0" name="Rectangle 43"/>
          <p:cNvSpPr>
            <a:spLocks noChangeArrowheads="1"/>
          </p:cNvSpPr>
          <p:nvPr/>
        </p:nvSpPr>
        <p:spPr bwMode="auto">
          <a:xfrm>
            <a:off x="2882900" y="3970338"/>
            <a:ext cx="719138" cy="53975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1" name="Rectangle 44"/>
          <p:cNvSpPr>
            <a:spLocks noChangeArrowheads="1"/>
          </p:cNvSpPr>
          <p:nvPr/>
        </p:nvSpPr>
        <p:spPr bwMode="auto">
          <a:xfrm>
            <a:off x="3692525" y="3970338"/>
            <a:ext cx="719138" cy="539750"/>
          </a:xfrm>
          <a:prstGeom prst="rect">
            <a:avLst/>
          </a:prstGeom>
          <a:solidFill>
            <a:schemeClr val="bg1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2" name="Rectangle 47"/>
          <p:cNvSpPr>
            <a:spLocks noChangeArrowheads="1"/>
          </p:cNvSpPr>
          <p:nvPr/>
        </p:nvSpPr>
        <p:spPr bwMode="auto">
          <a:xfrm>
            <a:off x="1262063" y="3340100"/>
            <a:ext cx="990600" cy="539750"/>
          </a:xfrm>
          <a:prstGeom prst="rect">
            <a:avLst/>
          </a:prstGeom>
          <a:solidFill>
            <a:srgbClr val="FFCC0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3" name="Rectangle 48"/>
          <p:cNvSpPr>
            <a:spLocks noChangeArrowheads="1"/>
          </p:cNvSpPr>
          <p:nvPr/>
        </p:nvSpPr>
        <p:spPr bwMode="auto">
          <a:xfrm>
            <a:off x="2341563" y="3340100"/>
            <a:ext cx="990600" cy="539750"/>
          </a:xfrm>
          <a:prstGeom prst="rect">
            <a:avLst/>
          </a:prstGeom>
          <a:solidFill>
            <a:srgbClr val="FFCC0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4" name="Rectangle 49"/>
          <p:cNvSpPr>
            <a:spLocks noChangeArrowheads="1"/>
          </p:cNvSpPr>
          <p:nvPr/>
        </p:nvSpPr>
        <p:spPr bwMode="auto">
          <a:xfrm>
            <a:off x="3422650" y="3340100"/>
            <a:ext cx="990600" cy="539750"/>
          </a:xfrm>
          <a:prstGeom prst="rect">
            <a:avLst/>
          </a:prstGeom>
          <a:solidFill>
            <a:srgbClr val="FFCC0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5" name="Rectangle 51"/>
          <p:cNvSpPr>
            <a:spLocks noChangeArrowheads="1"/>
          </p:cNvSpPr>
          <p:nvPr/>
        </p:nvSpPr>
        <p:spPr bwMode="auto">
          <a:xfrm>
            <a:off x="1262063" y="2709863"/>
            <a:ext cx="1530350" cy="539750"/>
          </a:xfrm>
          <a:prstGeom prst="rect">
            <a:avLst/>
          </a:prstGeom>
          <a:solidFill>
            <a:srgbClr val="FFFF99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6" name="Rectangle 52"/>
          <p:cNvSpPr>
            <a:spLocks noChangeArrowheads="1"/>
          </p:cNvSpPr>
          <p:nvPr/>
        </p:nvSpPr>
        <p:spPr bwMode="auto">
          <a:xfrm>
            <a:off x="2882900" y="2709863"/>
            <a:ext cx="1530350" cy="539750"/>
          </a:xfrm>
          <a:prstGeom prst="rect">
            <a:avLst/>
          </a:prstGeom>
          <a:solidFill>
            <a:srgbClr val="FFFF99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3097" name="Rectangle 53"/>
          <p:cNvSpPr>
            <a:spLocks noChangeArrowheads="1"/>
          </p:cNvSpPr>
          <p:nvPr/>
        </p:nvSpPr>
        <p:spPr bwMode="auto">
          <a:xfrm>
            <a:off x="1262063" y="2079625"/>
            <a:ext cx="3151187" cy="539750"/>
          </a:xfrm>
          <a:prstGeom prst="rect">
            <a:avLst/>
          </a:prstGeom>
          <a:solidFill>
            <a:srgbClr val="FF990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99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901700" y="1808163"/>
            <a:ext cx="3600450" cy="3421062"/>
          </a:xfrm>
          <a:prstGeom prst="rect">
            <a:avLst/>
          </a:prstGeom>
          <a:solidFill>
            <a:srgbClr val="C0C0C0"/>
          </a:solidFill>
          <a:ln w="762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081088" y="2349500"/>
            <a:ext cx="3240087" cy="539750"/>
          </a:xfrm>
          <a:prstGeom prst="rect">
            <a:avLst/>
          </a:prstGeom>
          <a:solidFill>
            <a:srgbClr val="FF9900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1081088" y="2889250"/>
            <a:ext cx="1620837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auto">
          <a:xfrm>
            <a:off x="1081088" y="3970338"/>
            <a:ext cx="811212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auto">
          <a:xfrm>
            <a:off x="1081088" y="4508500"/>
            <a:ext cx="3240087" cy="539750"/>
          </a:xfrm>
          <a:prstGeom prst="rect">
            <a:avLst/>
          </a:prstGeom>
          <a:solidFill>
            <a:srgbClr val="CC9900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auto">
          <a:xfrm>
            <a:off x="2701925" y="2889250"/>
            <a:ext cx="1620838" cy="539750"/>
          </a:xfrm>
          <a:prstGeom prst="rect">
            <a:avLst/>
          </a:prstGeom>
          <a:solidFill>
            <a:srgbClr val="FFFF99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4" name="Rectangle 13"/>
          <p:cNvSpPr>
            <a:spLocks noChangeArrowheads="1"/>
          </p:cNvSpPr>
          <p:nvPr/>
        </p:nvSpPr>
        <p:spPr bwMode="auto">
          <a:xfrm>
            <a:off x="3241675" y="3429000"/>
            <a:ext cx="10795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5" name="Rectangle 26"/>
          <p:cNvSpPr>
            <a:spLocks noChangeArrowheads="1"/>
          </p:cNvSpPr>
          <p:nvPr/>
        </p:nvSpPr>
        <p:spPr bwMode="auto">
          <a:xfrm>
            <a:off x="1892300" y="3968750"/>
            <a:ext cx="811213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6" name="Rectangle 27"/>
          <p:cNvSpPr>
            <a:spLocks noChangeArrowheads="1"/>
          </p:cNvSpPr>
          <p:nvPr/>
        </p:nvSpPr>
        <p:spPr bwMode="auto">
          <a:xfrm>
            <a:off x="2700338" y="3970338"/>
            <a:ext cx="811212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7" name="Rectangle 28"/>
          <p:cNvSpPr>
            <a:spLocks noChangeArrowheads="1"/>
          </p:cNvSpPr>
          <p:nvPr/>
        </p:nvSpPr>
        <p:spPr bwMode="auto">
          <a:xfrm>
            <a:off x="3511550" y="3968750"/>
            <a:ext cx="811213" cy="539750"/>
          </a:xfrm>
          <a:prstGeom prst="rect">
            <a:avLst/>
          </a:prstGeom>
          <a:solidFill>
            <a:schemeClr val="bg1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8" name="Rectangle 29"/>
          <p:cNvSpPr>
            <a:spLocks noChangeArrowheads="1"/>
          </p:cNvSpPr>
          <p:nvPr/>
        </p:nvSpPr>
        <p:spPr bwMode="auto">
          <a:xfrm>
            <a:off x="1081088" y="3429000"/>
            <a:ext cx="10795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09" name="Rectangle 30"/>
          <p:cNvSpPr>
            <a:spLocks noChangeArrowheads="1"/>
          </p:cNvSpPr>
          <p:nvPr/>
        </p:nvSpPr>
        <p:spPr bwMode="auto">
          <a:xfrm>
            <a:off x="2162175" y="3429000"/>
            <a:ext cx="1079500" cy="539750"/>
          </a:xfrm>
          <a:prstGeom prst="rect">
            <a:avLst/>
          </a:prstGeom>
          <a:solidFill>
            <a:srgbClr val="FFCC00"/>
          </a:solidFill>
          <a:ln w="38100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0" name="Rectangle 31"/>
          <p:cNvSpPr>
            <a:spLocks noChangeArrowheads="1"/>
          </p:cNvSpPr>
          <p:nvPr/>
        </p:nvSpPr>
        <p:spPr bwMode="auto">
          <a:xfrm>
            <a:off x="5222875" y="1808163"/>
            <a:ext cx="3600450" cy="3421062"/>
          </a:xfrm>
          <a:prstGeom prst="rect">
            <a:avLst/>
          </a:prstGeom>
          <a:solidFill>
            <a:srgbClr val="C0C0C0"/>
          </a:solidFill>
          <a:ln w="762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4111" name="Rectangle 32"/>
          <p:cNvSpPr>
            <a:spLocks noChangeArrowheads="1"/>
          </p:cNvSpPr>
          <p:nvPr/>
        </p:nvSpPr>
        <p:spPr bwMode="auto">
          <a:xfrm>
            <a:off x="5402263" y="2349500"/>
            <a:ext cx="3240087" cy="539750"/>
          </a:xfrm>
          <a:prstGeom prst="rect">
            <a:avLst/>
          </a:prstGeom>
          <a:solidFill>
            <a:srgbClr val="0000FF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2" name="Rectangle 33"/>
          <p:cNvSpPr>
            <a:spLocks noChangeArrowheads="1"/>
          </p:cNvSpPr>
          <p:nvPr/>
        </p:nvSpPr>
        <p:spPr bwMode="auto">
          <a:xfrm>
            <a:off x="5402263" y="2889250"/>
            <a:ext cx="1620837" cy="539750"/>
          </a:xfrm>
          <a:prstGeom prst="rect">
            <a:avLst/>
          </a:prstGeom>
          <a:solidFill>
            <a:srgbClr val="0080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3" name="Rectangle 34"/>
          <p:cNvSpPr>
            <a:spLocks noChangeArrowheads="1"/>
          </p:cNvSpPr>
          <p:nvPr/>
        </p:nvSpPr>
        <p:spPr bwMode="auto">
          <a:xfrm>
            <a:off x="5402263" y="3970338"/>
            <a:ext cx="811212" cy="539750"/>
          </a:xfrm>
          <a:prstGeom prst="rect">
            <a:avLst/>
          </a:prstGeom>
          <a:solidFill>
            <a:srgbClr val="9933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4" name="Rectangle 35"/>
          <p:cNvSpPr>
            <a:spLocks noChangeArrowheads="1"/>
          </p:cNvSpPr>
          <p:nvPr/>
        </p:nvSpPr>
        <p:spPr bwMode="auto">
          <a:xfrm>
            <a:off x="5402263" y="4508500"/>
            <a:ext cx="3240087" cy="539750"/>
          </a:xfrm>
          <a:prstGeom prst="rect">
            <a:avLst/>
          </a:prstGeom>
          <a:solidFill>
            <a:srgbClr val="333333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5" name="Rectangle 36"/>
          <p:cNvSpPr>
            <a:spLocks noChangeArrowheads="1"/>
          </p:cNvSpPr>
          <p:nvPr/>
        </p:nvSpPr>
        <p:spPr bwMode="auto">
          <a:xfrm>
            <a:off x="7023100" y="2889250"/>
            <a:ext cx="1620838" cy="539750"/>
          </a:xfrm>
          <a:prstGeom prst="rect">
            <a:avLst/>
          </a:prstGeom>
          <a:solidFill>
            <a:srgbClr val="0080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6" name="Rectangle 37"/>
          <p:cNvSpPr>
            <a:spLocks noChangeArrowheads="1"/>
          </p:cNvSpPr>
          <p:nvPr/>
        </p:nvSpPr>
        <p:spPr bwMode="auto">
          <a:xfrm>
            <a:off x="7562850" y="3429000"/>
            <a:ext cx="1079500" cy="539750"/>
          </a:xfrm>
          <a:prstGeom prst="rect">
            <a:avLst/>
          </a:prstGeom>
          <a:solidFill>
            <a:srgbClr val="8000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7" name="Rectangle 38"/>
          <p:cNvSpPr>
            <a:spLocks noChangeArrowheads="1"/>
          </p:cNvSpPr>
          <p:nvPr/>
        </p:nvSpPr>
        <p:spPr bwMode="auto">
          <a:xfrm>
            <a:off x="6213475" y="3968750"/>
            <a:ext cx="811213" cy="539750"/>
          </a:xfrm>
          <a:prstGeom prst="rect">
            <a:avLst/>
          </a:prstGeom>
          <a:solidFill>
            <a:srgbClr val="9933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8" name="Rectangle 39"/>
          <p:cNvSpPr>
            <a:spLocks noChangeArrowheads="1"/>
          </p:cNvSpPr>
          <p:nvPr/>
        </p:nvSpPr>
        <p:spPr bwMode="auto">
          <a:xfrm>
            <a:off x="7021513" y="3970338"/>
            <a:ext cx="811212" cy="539750"/>
          </a:xfrm>
          <a:prstGeom prst="rect">
            <a:avLst/>
          </a:prstGeom>
          <a:solidFill>
            <a:srgbClr val="9933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19" name="Rectangle 40"/>
          <p:cNvSpPr>
            <a:spLocks noChangeArrowheads="1"/>
          </p:cNvSpPr>
          <p:nvPr/>
        </p:nvSpPr>
        <p:spPr bwMode="auto">
          <a:xfrm>
            <a:off x="7832725" y="3968750"/>
            <a:ext cx="811213" cy="539750"/>
          </a:xfrm>
          <a:prstGeom prst="rect">
            <a:avLst/>
          </a:prstGeom>
          <a:solidFill>
            <a:srgbClr val="9933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20" name="Rectangle 41"/>
          <p:cNvSpPr>
            <a:spLocks noChangeArrowheads="1"/>
          </p:cNvSpPr>
          <p:nvPr/>
        </p:nvSpPr>
        <p:spPr bwMode="auto">
          <a:xfrm>
            <a:off x="5402263" y="3429000"/>
            <a:ext cx="1079500" cy="539750"/>
          </a:xfrm>
          <a:prstGeom prst="rect">
            <a:avLst/>
          </a:prstGeom>
          <a:solidFill>
            <a:srgbClr val="8000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4121" name="Rectangle 42"/>
          <p:cNvSpPr>
            <a:spLocks noChangeArrowheads="1"/>
          </p:cNvSpPr>
          <p:nvPr/>
        </p:nvSpPr>
        <p:spPr bwMode="auto">
          <a:xfrm>
            <a:off x="6483350" y="3429000"/>
            <a:ext cx="1079500" cy="539750"/>
          </a:xfrm>
          <a:prstGeom prst="rect">
            <a:avLst/>
          </a:prstGeom>
          <a:solidFill>
            <a:srgbClr val="800000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901700" y="1808163"/>
            <a:ext cx="3781425" cy="3421062"/>
          </a:xfrm>
          <a:prstGeom prst="rect">
            <a:avLst/>
          </a:prstGeom>
          <a:solidFill>
            <a:srgbClr val="C0C0C0"/>
          </a:soli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0C0C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5123" name="Rectangle 6"/>
          <p:cNvSpPr>
            <a:spLocks noChangeArrowheads="1"/>
          </p:cNvSpPr>
          <p:nvPr/>
        </p:nvSpPr>
        <p:spPr bwMode="auto">
          <a:xfrm>
            <a:off x="1081088" y="4508500"/>
            <a:ext cx="3240087" cy="539750"/>
          </a:xfrm>
          <a:prstGeom prst="rect">
            <a:avLst/>
          </a:prstGeom>
          <a:gradFill rotWithShape="1">
            <a:gsLst>
              <a:gs pos="0">
                <a:srgbClr val="CC9900"/>
              </a:gs>
              <a:gs pos="100000">
                <a:srgbClr val="EFDFAE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C99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24" name="Rectangle 14"/>
          <p:cNvSpPr>
            <a:spLocks noChangeArrowheads="1"/>
          </p:cNvSpPr>
          <p:nvPr/>
        </p:nvSpPr>
        <p:spPr bwMode="auto">
          <a:xfrm>
            <a:off x="5222875" y="1808163"/>
            <a:ext cx="3781425" cy="3421062"/>
          </a:xfrm>
          <a:prstGeom prst="rect">
            <a:avLst/>
          </a:prstGeom>
          <a:gradFill rotWithShape="1">
            <a:gsLst>
              <a:gs pos="0">
                <a:srgbClr val="595959"/>
              </a:gs>
              <a:gs pos="100000">
                <a:srgbClr val="C0C0C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C0C0C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2000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5125" name="Rectangle 18"/>
          <p:cNvSpPr>
            <a:spLocks noChangeArrowheads="1"/>
          </p:cNvSpPr>
          <p:nvPr/>
        </p:nvSpPr>
        <p:spPr bwMode="auto">
          <a:xfrm>
            <a:off x="5402263" y="4508500"/>
            <a:ext cx="3240087" cy="539750"/>
          </a:xfrm>
          <a:prstGeom prst="rect">
            <a:avLst/>
          </a:prstGeom>
          <a:gradFill rotWithShape="1">
            <a:gsLst>
              <a:gs pos="0">
                <a:srgbClr val="181818"/>
              </a:gs>
              <a:gs pos="100000">
                <a:srgbClr val="333333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333333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0204" name="Rectangle 28"/>
          <p:cNvSpPr>
            <a:spLocks noChangeArrowheads="1"/>
          </p:cNvSpPr>
          <p:nvPr/>
        </p:nvSpPr>
        <p:spPr bwMode="auto">
          <a:xfrm>
            <a:off x="1081088" y="3970338"/>
            <a:ext cx="811212" cy="539750"/>
          </a:xfrm>
          <a:prstGeom prst="rect">
            <a:avLst/>
          </a:prstGeom>
          <a:gradFill rotWithShape="1">
            <a:gsLst>
              <a:gs pos="0">
                <a:schemeClr val="bg1">
                  <a:gamma/>
                  <a:shade val="66667"/>
                  <a:invGamma/>
                </a:schemeClr>
              </a:gs>
              <a:gs pos="100000">
                <a:schemeClr val="bg1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pPr algn="ctr">
              <a:defRPr/>
            </a:pPr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0207" name="Rectangle 31"/>
          <p:cNvSpPr>
            <a:spLocks noChangeArrowheads="1"/>
          </p:cNvSpPr>
          <p:nvPr/>
        </p:nvSpPr>
        <p:spPr bwMode="auto">
          <a:xfrm>
            <a:off x="1892300" y="3968750"/>
            <a:ext cx="811213" cy="539750"/>
          </a:xfrm>
          <a:prstGeom prst="rect">
            <a:avLst/>
          </a:prstGeom>
          <a:gradFill rotWithShape="1">
            <a:gsLst>
              <a:gs pos="0">
                <a:schemeClr val="bg1">
                  <a:gamma/>
                  <a:shade val="66667"/>
                  <a:invGamma/>
                </a:schemeClr>
              </a:gs>
              <a:gs pos="100000">
                <a:schemeClr val="bg1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pPr algn="ctr">
              <a:defRPr/>
            </a:pPr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0208" name="Rectangle 32"/>
          <p:cNvSpPr>
            <a:spLocks noChangeArrowheads="1"/>
          </p:cNvSpPr>
          <p:nvPr/>
        </p:nvSpPr>
        <p:spPr bwMode="auto">
          <a:xfrm>
            <a:off x="2700338" y="3970338"/>
            <a:ext cx="811212" cy="539750"/>
          </a:xfrm>
          <a:prstGeom prst="rect">
            <a:avLst/>
          </a:prstGeom>
          <a:gradFill rotWithShape="1">
            <a:gsLst>
              <a:gs pos="0">
                <a:schemeClr val="bg1">
                  <a:gamma/>
                  <a:shade val="66667"/>
                  <a:invGamma/>
                </a:schemeClr>
              </a:gs>
              <a:gs pos="100000">
                <a:schemeClr val="bg1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pPr algn="ctr">
              <a:defRPr/>
            </a:pPr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0209" name="Rectangle 33"/>
          <p:cNvSpPr>
            <a:spLocks noChangeArrowheads="1"/>
          </p:cNvSpPr>
          <p:nvPr/>
        </p:nvSpPr>
        <p:spPr bwMode="auto">
          <a:xfrm>
            <a:off x="3511550" y="3968750"/>
            <a:ext cx="811213" cy="539750"/>
          </a:xfrm>
          <a:prstGeom prst="rect">
            <a:avLst/>
          </a:prstGeom>
          <a:gradFill rotWithShape="1">
            <a:gsLst>
              <a:gs pos="0">
                <a:schemeClr val="bg1">
                  <a:gamma/>
                  <a:shade val="66667"/>
                  <a:invGamma/>
                </a:schemeClr>
              </a:gs>
              <a:gs pos="100000">
                <a:schemeClr val="bg1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chemeClr val="bg1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pPr algn="ctr">
              <a:defRPr/>
            </a:pPr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0" name="Rectangle 38"/>
          <p:cNvSpPr>
            <a:spLocks noChangeArrowheads="1"/>
          </p:cNvSpPr>
          <p:nvPr/>
        </p:nvSpPr>
        <p:spPr bwMode="auto">
          <a:xfrm>
            <a:off x="5402263" y="3970338"/>
            <a:ext cx="811212" cy="539750"/>
          </a:xfrm>
          <a:prstGeom prst="rect">
            <a:avLst/>
          </a:prstGeom>
          <a:gradFill rotWithShape="1">
            <a:gsLst>
              <a:gs pos="0">
                <a:srgbClr val="471800"/>
              </a:gs>
              <a:gs pos="100000">
                <a:srgbClr val="9933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33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1" name="Rectangle 41"/>
          <p:cNvSpPr>
            <a:spLocks noChangeArrowheads="1"/>
          </p:cNvSpPr>
          <p:nvPr/>
        </p:nvSpPr>
        <p:spPr bwMode="auto">
          <a:xfrm>
            <a:off x="6213475" y="3968750"/>
            <a:ext cx="811213" cy="539750"/>
          </a:xfrm>
          <a:prstGeom prst="rect">
            <a:avLst/>
          </a:prstGeom>
          <a:gradFill rotWithShape="1">
            <a:gsLst>
              <a:gs pos="0">
                <a:srgbClr val="471800"/>
              </a:gs>
              <a:gs pos="100000">
                <a:srgbClr val="9933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33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2" name="Rectangle 42"/>
          <p:cNvSpPr>
            <a:spLocks noChangeArrowheads="1"/>
          </p:cNvSpPr>
          <p:nvPr/>
        </p:nvSpPr>
        <p:spPr bwMode="auto">
          <a:xfrm>
            <a:off x="7021513" y="3970338"/>
            <a:ext cx="811212" cy="539750"/>
          </a:xfrm>
          <a:prstGeom prst="rect">
            <a:avLst/>
          </a:prstGeom>
          <a:gradFill rotWithShape="1">
            <a:gsLst>
              <a:gs pos="0">
                <a:srgbClr val="471800"/>
              </a:gs>
              <a:gs pos="100000">
                <a:srgbClr val="9933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33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3" name="Rectangle 43"/>
          <p:cNvSpPr>
            <a:spLocks noChangeArrowheads="1"/>
          </p:cNvSpPr>
          <p:nvPr/>
        </p:nvSpPr>
        <p:spPr bwMode="auto">
          <a:xfrm>
            <a:off x="7832725" y="3968750"/>
            <a:ext cx="811213" cy="539750"/>
          </a:xfrm>
          <a:prstGeom prst="rect">
            <a:avLst/>
          </a:prstGeom>
          <a:gradFill rotWithShape="1">
            <a:gsLst>
              <a:gs pos="0">
                <a:srgbClr val="471800"/>
              </a:gs>
              <a:gs pos="100000">
                <a:srgbClr val="9933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33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4" name="Rectangle 50"/>
          <p:cNvSpPr>
            <a:spLocks noChangeArrowheads="1"/>
          </p:cNvSpPr>
          <p:nvPr/>
        </p:nvSpPr>
        <p:spPr bwMode="auto">
          <a:xfrm>
            <a:off x="1081088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FFCC00"/>
              </a:gs>
              <a:gs pos="100000">
                <a:srgbClr val="FFEDA6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5" name="Rectangle 51"/>
          <p:cNvSpPr>
            <a:spLocks noChangeArrowheads="1"/>
          </p:cNvSpPr>
          <p:nvPr/>
        </p:nvSpPr>
        <p:spPr bwMode="auto">
          <a:xfrm>
            <a:off x="2162175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FFCC00"/>
              </a:gs>
              <a:gs pos="100000">
                <a:srgbClr val="FFEDA6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6" name="Rectangle 56"/>
          <p:cNvSpPr>
            <a:spLocks noChangeArrowheads="1"/>
          </p:cNvSpPr>
          <p:nvPr/>
        </p:nvSpPr>
        <p:spPr bwMode="auto">
          <a:xfrm>
            <a:off x="5402263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3B0000"/>
              </a:gs>
              <a:gs pos="100000">
                <a:srgbClr val="8000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8000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7" name="Rectangle 57"/>
          <p:cNvSpPr>
            <a:spLocks noChangeArrowheads="1"/>
          </p:cNvSpPr>
          <p:nvPr/>
        </p:nvSpPr>
        <p:spPr bwMode="auto">
          <a:xfrm>
            <a:off x="6483350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3B0000"/>
              </a:gs>
              <a:gs pos="100000">
                <a:srgbClr val="8000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8000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8" name="Rectangle 64"/>
          <p:cNvSpPr>
            <a:spLocks noChangeArrowheads="1"/>
          </p:cNvSpPr>
          <p:nvPr/>
        </p:nvSpPr>
        <p:spPr bwMode="auto">
          <a:xfrm>
            <a:off x="7562850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3B0000"/>
              </a:gs>
              <a:gs pos="100000">
                <a:srgbClr val="8000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8000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39" name="Rectangle 65"/>
          <p:cNvSpPr>
            <a:spLocks noChangeArrowheads="1"/>
          </p:cNvSpPr>
          <p:nvPr/>
        </p:nvSpPr>
        <p:spPr bwMode="auto">
          <a:xfrm>
            <a:off x="3241675" y="3429000"/>
            <a:ext cx="1079500" cy="539750"/>
          </a:xfrm>
          <a:prstGeom prst="rect">
            <a:avLst/>
          </a:prstGeom>
          <a:gradFill rotWithShape="1">
            <a:gsLst>
              <a:gs pos="0">
                <a:srgbClr val="FFCC00"/>
              </a:gs>
              <a:gs pos="100000">
                <a:srgbClr val="FFEDA6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CC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0" name="Rectangle 66"/>
          <p:cNvSpPr>
            <a:spLocks noChangeArrowheads="1"/>
          </p:cNvSpPr>
          <p:nvPr/>
        </p:nvSpPr>
        <p:spPr bwMode="auto">
          <a:xfrm>
            <a:off x="1081088" y="2889250"/>
            <a:ext cx="1620837" cy="539750"/>
          </a:xfrm>
          <a:prstGeom prst="rect">
            <a:avLst/>
          </a:prstGeom>
          <a:gradFill rotWithShape="1">
            <a:gsLst>
              <a:gs pos="0">
                <a:srgbClr val="FFFF99"/>
              </a:gs>
              <a:gs pos="100000">
                <a:srgbClr val="FFFFD2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1" name="Rectangle 67"/>
          <p:cNvSpPr>
            <a:spLocks noChangeArrowheads="1"/>
          </p:cNvSpPr>
          <p:nvPr/>
        </p:nvSpPr>
        <p:spPr bwMode="auto">
          <a:xfrm>
            <a:off x="2701925" y="2889250"/>
            <a:ext cx="1620838" cy="539750"/>
          </a:xfrm>
          <a:prstGeom prst="rect">
            <a:avLst/>
          </a:prstGeom>
          <a:gradFill rotWithShape="1">
            <a:gsLst>
              <a:gs pos="0">
                <a:srgbClr val="FFFF99"/>
              </a:gs>
              <a:gs pos="100000">
                <a:srgbClr val="FFFFD2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FF99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2" name="Rectangle 68"/>
          <p:cNvSpPr>
            <a:spLocks noChangeArrowheads="1"/>
          </p:cNvSpPr>
          <p:nvPr/>
        </p:nvSpPr>
        <p:spPr bwMode="auto">
          <a:xfrm>
            <a:off x="5402263" y="2889250"/>
            <a:ext cx="1620837" cy="539750"/>
          </a:xfrm>
          <a:prstGeom prst="rect">
            <a:avLst/>
          </a:prstGeom>
          <a:gradFill rotWithShape="1">
            <a:gsLst>
              <a:gs pos="0">
                <a:srgbClr val="003B00"/>
              </a:gs>
              <a:gs pos="100000">
                <a:srgbClr val="0080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0080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3" name="Rectangle 69"/>
          <p:cNvSpPr>
            <a:spLocks noChangeArrowheads="1"/>
          </p:cNvSpPr>
          <p:nvPr/>
        </p:nvSpPr>
        <p:spPr bwMode="auto">
          <a:xfrm>
            <a:off x="7023100" y="2889250"/>
            <a:ext cx="1620838" cy="539750"/>
          </a:xfrm>
          <a:prstGeom prst="rect">
            <a:avLst/>
          </a:prstGeom>
          <a:gradFill rotWithShape="1">
            <a:gsLst>
              <a:gs pos="0">
                <a:srgbClr val="003B00"/>
              </a:gs>
              <a:gs pos="100000">
                <a:srgbClr val="008000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0080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4" name="Rectangle 70"/>
          <p:cNvSpPr>
            <a:spLocks noChangeArrowheads="1"/>
          </p:cNvSpPr>
          <p:nvPr/>
        </p:nvSpPr>
        <p:spPr bwMode="auto">
          <a:xfrm>
            <a:off x="1081088" y="2349500"/>
            <a:ext cx="3240087" cy="539750"/>
          </a:xfrm>
          <a:prstGeom prst="rect">
            <a:avLst/>
          </a:prstGeom>
          <a:gradFill rotWithShape="1">
            <a:gsLst>
              <a:gs pos="0">
                <a:srgbClr val="FF9900"/>
              </a:gs>
              <a:gs pos="100000">
                <a:srgbClr val="FFD89E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FF9900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5145" name="Rectangle 71"/>
          <p:cNvSpPr>
            <a:spLocks noChangeArrowheads="1"/>
          </p:cNvSpPr>
          <p:nvPr/>
        </p:nvSpPr>
        <p:spPr bwMode="auto">
          <a:xfrm>
            <a:off x="5402263" y="2349500"/>
            <a:ext cx="3240087" cy="539750"/>
          </a:xfrm>
          <a:prstGeom prst="rect">
            <a:avLst/>
          </a:prstGeom>
          <a:gradFill rotWithShape="1">
            <a:gsLst>
              <a:gs pos="0">
                <a:srgbClr val="000076"/>
              </a:gs>
              <a:gs pos="100000">
                <a:srgbClr val="0000FF"/>
              </a:gs>
            </a:gsLst>
            <a:lin ang="18900000" scaled="1"/>
          </a:gradFill>
          <a:ln w="9525">
            <a:miter lim="800000"/>
            <a:headEnd/>
            <a:tailEnd/>
          </a:ln>
          <a:effectLst/>
          <a:scene3d>
            <a:camera prst="legacyObliqueTop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0000FF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AutoShape 78"/>
          <p:cNvSpPr>
            <a:spLocks noChangeArrowheads="1"/>
          </p:cNvSpPr>
          <p:nvPr/>
        </p:nvSpPr>
        <p:spPr bwMode="auto">
          <a:xfrm>
            <a:off x="901700" y="1449388"/>
            <a:ext cx="3871913" cy="4049712"/>
          </a:xfrm>
          <a:prstGeom prst="bevel">
            <a:avLst>
              <a:gd name="adj" fmla="val 2171"/>
            </a:avLst>
          </a:prstGeom>
          <a:solidFill>
            <a:srgbClr val="00CC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6147" name="AutoShape 79"/>
          <p:cNvSpPr>
            <a:spLocks noChangeArrowheads="1"/>
          </p:cNvSpPr>
          <p:nvPr/>
        </p:nvSpPr>
        <p:spPr bwMode="auto">
          <a:xfrm rot="10800000">
            <a:off x="1082675" y="1898650"/>
            <a:ext cx="3509963" cy="3419475"/>
          </a:xfrm>
          <a:prstGeom prst="bevel">
            <a:avLst>
              <a:gd name="adj" fmla="val 2171"/>
            </a:avLst>
          </a:prstGeom>
          <a:solidFill>
            <a:srgbClr val="96969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10800000"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endParaRPr lang="ja-JP" altLang="ja-JP" b="1"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6148" name="AutoShape 67"/>
          <p:cNvSpPr>
            <a:spLocks noChangeArrowheads="1"/>
          </p:cNvSpPr>
          <p:nvPr/>
        </p:nvSpPr>
        <p:spPr bwMode="auto">
          <a:xfrm>
            <a:off x="1262063" y="2078038"/>
            <a:ext cx="3151187" cy="541337"/>
          </a:xfrm>
          <a:prstGeom prst="bevel">
            <a:avLst>
              <a:gd name="adj" fmla="val 12500"/>
            </a:avLst>
          </a:prstGeom>
          <a:solidFill>
            <a:srgbClr val="FF99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333333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49" name="AutoShape 68"/>
          <p:cNvSpPr>
            <a:spLocks noChangeArrowheads="1"/>
          </p:cNvSpPr>
          <p:nvPr/>
        </p:nvSpPr>
        <p:spPr bwMode="auto">
          <a:xfrm>
            <a:off x="1262063" y="2708275"/>
            <a:ext cx="1530350" cy="541338"/>
          </a:xfrm>
          <a:prstGeom prst="bevel">
            <a:avLst>
              <a:gd name="adj" fmla="val 12500"/>
            </a:avLst>
          </a:prstGeom>
          <a:solidFill>
            <a:srgbClr val="FFCC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0" name="AutoShape 69"/>
          <p:cNvSpPr>
            <a:spLocks noChangeArrowheads="1"/>
          </p:cNvSpPr>
          <p:nvPr/>
        </p:nvSpPr>
        <p:spPr bwMode="auto">
          <a:xfrm>
            <a:off x="2882900" y="2708275"/>
            <a:ext cx="1530350" cy="541338"/>
          </a:xfrm>
          <a:prstGeom prst="bevel">
            <a:avLst>
              <a:gd name="adj" fmla="val 12500"/>
            </a:avLst>
          </a:prstGeom>
          <a:solidFill>
            <a:srgbClr val="FFCC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1" name="AutoShape 70"/>
          <p:cNvSpPr>
            <a:spLocks noChangeArrowheads="1"/>
          </p:cNvSpPr>
          <p:nvPr/>
        </p:nvSpPr>
        <p:spPr bwMode="auto">
          <a:xfrm>
            <a:off x="1262063" y="3338513"/>
            <a:ext cx="990600" cy="541337"/>
          </a:xfrm>
          <a:prstGeom prst="bevel">
            <a:avLst>
              <a:gd name="adj" fmla="val 12500"/>
            </a:avLst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2" name="AutoShape 71"/>
          <p:cNvSpPr>
            <a:spLocks noChangeArrowheads="1"/>
          </p:cNvSpPr>
          <p:nvPr/>
        </p:nvSpPr>
        <p:spPr bwMode="auto">
          <a:xfrm>
            <a:off x="2343150" y="3338513"/>
            <a:ext cx="990600" cy="541337"/>
          </a:xfrm>
          <a:prstGeom prst="bevel">
            <a:avLst>
              <a:gd name="adj" fmla="val 12500"/>
            </a:avLst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3" name="AutoShape 72"/>
          <p:cNvSpPr>
            <a:spLocks noChangeArrowheads="1"/>
          </p:cNvSpPr>
          <p:nvPr/>
        </p:nvSpPr>
        <p:spPr bwMode="auto">
          <a:xfrm>
            <a:off x="3422650" y="3338513"/>
            <a:ext cx="990600" cy="541337"/>
          </a:xfrm>
          <a:prstGeom prst="bevel">
            <a:avLst>
              <a:gd name="adj" fmla="val 12500"/>
            </a:avLst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4" name="AutoShape 73"/>
          <p:cNvSpPr>
            <a:spLocks noChangeArrowheads="1"/>
          </p:cNvSpPr>
          <p:nvPr/>
        </p:nvSpPr>
        <p:spPr bwMode="auto">
          <a:xfrm>
            <a:off x="1262063" y="3968750"/>
            <a:ext cx="720725" cy="541338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5" name="AutoShape 74"/>
          <p:cNvSpPr>
            <a:spLocks noChangeArrowheads="1"/>
          </p:cNvSpPr>
          <p:nvPr/>
        </p:nvSpPr>
        <p:spPr bwMode="auto">
          <a:xfrm>
            <a:off x="2073275" y="3968750"/>
            <a:ext cx="720725" cy="541338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6" name="AutoShape 75"/>
          <p:cNvSpPr>
            <a:spLocks noChangeArrowheads="1"/>
          </p:cNvSpPr>
          <p:nvPr/>
        </p:nvSpPr>
        <p:spPr bwMode="auto">
          <a:xfrm>
            <a:off x="2882900" y="3968750"/>
            <a:ext cx="720725" cy="541338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7" name="AutoShape 76"/>
          <p:cNvSpPr>
            <a:spLocks noChangeArrowheads="1"/>
          </p:cNvSpPr>
          <p:nvPr/>
        </p:nvSpPr>
        <p:spPr bwMode="auto">
          <a:xfrm>
            <a:off x="3694113" y="3968750"/>
            <a:ext cx="720725" cy="541338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8" name="AutoShape 77"/>
          <p:cNvSpPr>
            <a:spLocks noChangeArrowheads="1"/>
          </p:cNvSpPr>
          <p:nvPr/>
        </p:nvSpPr>
        <p:spPr bwMode="auto">
          <a:xfrm>
            <a:off x="1262063" y="4598988"/>
            <a:ext cx="3151187" cy="541337"/>
          </a:xfrm>
          <a:prstGeom prst="bevel">
            <a:avLst>
              <a:gd name="adj" fmla="val 12500"/>
            </a:avLst>
          </a:prstGeom>
          <a:solidFill>
            <a:srgbClr val="99CC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59" name="AutoShape 80"/>
          <p:cNvSpPr>
            <a:spLocks noChangeArrowheads="1"/>
          </p:cNvSpPr>
          <p:nvPr/>
        </p:nvSpPr>
        <p:spPr bwMode="auto">
          <a:xfrm>
            <a:off x="5043488" y="1449388"/>
            <a:ext cx="3871912" cy="4049712"/>
          </a:xfrm>
          <a:prstGeom prst="bevel">
            <a:avLst>
              <a:gd name="adj" fmla="val 1023"/>
            </a:avLst>
          </a:prstGeom>
          <a:solidFill>
            <a:srgbClr val="000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6160" name="AutoShape 81"/>
          <p:cNvSpPr>
            <a:spLocks noChangeArrowheads="1"/>
          </p:cNvSpPr>
          <p:nvPr/>
        </p:nvSpPr>
        <p:spPr bwMode="auto">
          <a:xfrm rot="10800000">
            <a:off x="5222875" y="1898650"/>
            <a:ext cx="3509963" cy="3419475"/>
          </a:xfrm>
          <a:prstGeom prst="bevel">
            <a:avLst>
              <a:gd name="adj" fmla="val 787"/>
            </a:avLst>
          </a:prstGeom>
          <a:solidFill>
            <a:srgbClr val="96969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10800000"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endParaRPr lang="ja-JP" altLang="ja-JP" b="1"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6161" name="AutoShape 82"/>
          <p:cNvSpPr>
            <a:spLocks noChangeArrowheads="1"/>
          </p:cNvSpPr>
          <p:nvPr/>
        </p:nvSpPr>
        <p:spPr bwMode="auto">
          <a:xfrm>
            <a:off x="5403850" y="2078038"/>
            <a:ext cx="3151188" cy="541337"/>
          </a:xfrm>
          <a:prstGeom prst="bevel">
            <a:avLst>
              <a:gd name="adj" fmla="val 4106"/>
            </a:avLst>
          </a:prstGeom>
          <a:solidFill>
            <a:srgbClr val="993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333333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2" name="AutoShape 83"/>
          <p:cNvSpPr>
            <a:spLocks noChangeArrowheads="1"/>
          </p:cNvSpPr>
          <p:nvPr/>
        </p:nvSpPr>
        <p:spPr bwMode="auto">
          <a:xfrm>
            <a:off x="5403850" y="2708275"/>
            <a:ext cx="1530350" cy="541338"/>
          </a:xfrm>
          <a:prstGeom prst="bevel">
            <a:avLst>
              <a:gd name="adj" fmla="val 4106"/>
            </a:avLst>
          </a:pr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3" name="AutoShape 85"/>
          <p:cNvSpPr>
            <a:spLocks noChangeArrowheads="1"/>
          </p:cNvSpPr>
          <p:nvPr/>
        </p:nvSpPr>
        <p:spPr bwMode="auto">
          <a:xfrm>
            <a:off x="5403850" y="3338513"/>
            <a:ext cx="990600" cy="541337"/>
          </a:xfrm>
          <a:prstGeom prst="bevel">
            <a:avLst>
              <a:gd name="adj" fmla="val 5866"/>
            </a:avLst>
          </a:prstGeom>
          <a:solidFill>
            <a:srgbClr val="008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4" name="AutoShape 88"/>
          <p:cNvSpPr>
            <a:spLocks noChangeArrowheads="1"/>
          </p:cNvSpPr>
          <p:nvPr/>
        </p:nvSpPr>
        <p:spPr bwMode="auto">
          <a:xfrm>
            <a:off x="5403850" y="3968750"/>
            <a:ext cx="720725" cy="541338"/>
          </a:xfrm>
          <a:prstGeom prst="bevel">
            <a:avLst>
              <a:gd name="adj" fmla="val 5866"/>
            </a:avLst>
          </a:prstGeom>
          <a:solidFill>
            <a:srgbClr val="FF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5" name="AutoShape 93"/>
          <p:cNvSpPr>
            <a:spLocks noChangeArrowheads="1"/>
          </p:cNvSpPr>
          <p:nvPr/>
        </p:nvSpPr>
        <p:spPr bwMode="auto">
          <a:xfrm>
            <a:off x="7023100" y="2708275"/>
            <a:ext cx="1530350" cy="541338"/>
          </a:xfrm>
          <a:prstGeom prst="bevel">
            <a:avLst>
              <a:gd name="adj" fmla="val 4106"/>
            </a:avLst>
          </a:pr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6" name="AutoShape 94"/>
          <p:cNvSpPr>
            <a:spLocks noChangeArrowheads="1"/>
          </p:cNvSpPr>
          <p:nvPr/>
        </p:nvSpPr>
        <p:spPr bwMode="auto">
          <a:xfrm>
            <a:off x="6483350" y="3338513"/>
            <a:ext cx="990600" cy="541337"/>
          </a:xfrm>
          <a:prstGeom prst="bevel">
            <a:avLst>
              <a:gd name="adj" fmla="val 5866"/>
            </a:avLst>
          </a:prstGeom>
          <a:solidFill>
            <a:srgbClr val="008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7" name="AutoShape 95"/>
          <p:cNvSpPr>
            <a:spLocks noChangeArrowheads="1"/>
          </p:cNvSpPr>
          <p:nvPr/>
        </p:nvSpPr>
        <p:spPr bwMode="auto">
          <a:xfrm>
            <a:off x="7562850" y="3338513"/>
            <a:ext cx="990600" cy="541337"/>
          </a:xfrm>
          <a:prstGeom prst="bevel">
            <a:avLst>
              <a:gd name="adj" fmla="val 5866"/>
            </a:avLst>
          </a:prstGeom>
          <a:solidFill>
            <a:srgbClr val="008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8" name="AutoShape 96"/>
          <p:cNvSpPr>
            <a:spLocks noChangeArrowheads="1"/>
          </p:cNvSpPr>
          <p:nvPr/>
        </p:nvSpPr>
        <p:spPr bwMode="auto">
          <a:xfrm>
            <a:off x="6213475" y="3968750"/>
            <a:ext cx="720725" cy="541338"/>
          </a:xfrm>
          <a:prstGeom prst="bevel">
            <a:avLst>
              <a:gd name="adj" fmla="val 5866"/>
            </a:avLst>
          </a:prstGeom>
          <a:solidFill>
            <a:srgbClr val="FF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69" name="AutoShape 97"/>
          <p:cNvSpPr>
            <a:spLocks noChangeArrowheads="1"/>
          </p:cNvSpPr>
          <p:nvPr/>
        </p:nvSpPr>
        <p:spPr bwMode="auto">
          <a:xfrm>
            <a:off x="7023100" y="3968750"/>
            <a:ext cx="720725" cy="541338"/>
          </a:xfrm>
          <a:prstGeom prst="bevel">
            <a:avLst>
              <a:gd name="adj" fmla="val 5866"/>
            </a:avLst>
          </a:prstGeom>
          <a:solidFill>
            <a:srgbClr val="FF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70" name="AutoShape 98"/>
          <p:cNvSpPr>
            <a:spLocks noChangeArrowheads="1"/>
          </p:cNvSpPr>
          <p:nvPr/>
        </p:nvSpPr>
        <p:spPr bwMode="auto">
          <a:xfrm>
            <a:off x="7832725" y="3968750"/>
            <a:ext cx="720725" cy="541338"/>
          </a:xfrm>
          <a:prstGeom prst="bevel">
            <a:avLst>
              <a:gd name="adj" fmla="val 5866"/>
            </a:avLst>
          </a:prstGeom>
          <a:solidFill>
            <a:srgbClr val="FF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6171" name="AutoShape 99"/>
          <p:cNvSpPr>
            <a:spLocks noChangeArrowheads="1"/>
          </p:cNvSpPr>
          <p:nvPr/>
        </p:nvSpPr>
        <p:spPr bwMode="auto">
          <a:xfrm>
            <a:off x="5403850" y="4598988"/>
            <a:ext cx="3151188" cy="541337"/>
          </a:xfrm>
          <a:prstGeom prst="bevel">
            <a:avLst>
              <a:gd name="adj" fmla="val 4106"/>
            </a:avLst>
          </a:prstGeom>
          <a:solidFill>
            <a:srgbClr val="FF66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333333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AutoShape 69"/>
          <p:cNvSpPr>
            <a:spLocks noChangeArrowheads="1"/>
          </p:cNvSpPr>
          <p:nvPr/>
        </p:nvSpPr>
        <p:spPr bwMode="auto">
          <a:xfrm>
            <a:off x="812800" y="1719263"/>
            <a:ext cx="3779838" cy="3509962"/>
          </a:xfrm>
          <a:prstGeom prst="bevel">
            <a:avLst>
              <a:gd name="adj" fmla="val 2218"/>
            </a:avLst>
          </a:prstGeom>
          <a:solidFill>
            <a:srgbClr val="FFCC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b="1"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7171" name="AutoShape 38"/>
          <p:cNvSpPr>
            <a:spLocks noChangeArrowheads="1"/>
          </p:cNvSpPr>
          <p:nvPr/>
        </p:nvSpPr>
        <p:spPr bwMode="auto">
          <a:xfrm rot="10800000">
            <a:off x="992188" y="2168525"/>
            <a:ext cx="3421062" cy="2881313"/>
          </a:xfrm>
          <a:prstGeom prst="bevel">
            <a:avLst>
              <a:gd name="adj" fmla="val 2171"/>
            </a:avLst>
          </a:prstGeom>
          <a:solidFill>
            <a:srgbClr val="333333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10800000"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endParaRPr lang="ja-JP" altLang="ja-JP" b="1"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7172" name="AutoShape 39"/>
          <p:cNvSpPr>
            <a:spLocks noChangeArrowheads="1"/>
          </p:cNvSpPr>
          <p:nvPr/>
        </p:nvSpPr>
        <p:spPr bwMode="auto">
          <a:xfrm>
            <a:off x="1082675" y="2259013"/>
            <a:ext cx="3240088" cy="541337"/>
          </a:xfrm>
          <a:prstGeom prst="bevel">
            <a:avLst>
              <a:gd name="adj" fmla="val 12500"/>
            </a:avLst>
          </a:prstGeom>
          <a:solidFill>
            <a:srgbClr val="FF99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3" name="AutoShape 40"/>
          <p:cNvSpPr>
            <a:spLocks noChangeArrowheads="1"/>
          </p:cNvSpPr>
          <p:nvPr/>
        </p:nvSpPr>
        <p:spPr bwMode="auto">
          <a:xfrm>
            <a:off x="1082675" y="2798763"/>
            <a:ext cx="1619250" cy="541337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4" name="AutoShape 42"/>
          <p:cNvSpPr>
            <a:spLocks noChangeArrowheads="1"/>
          </p:cNvSpPr>
          <p:nvPr/>
        </p:nvSpPr>
        <p:spPr bwMode="auto">
          <a:xfrm>
            <a:off x="1082675" y="3338513"/>
            <a:ext cx="1081088" cy="541337"/>
          </a:xfrm>
          <a:prstGeom prst="bevel">
            <a:avLst>
              <a:gd name="adj" fmla="val 12500"/>
            </a:avLst>
          </a:prstGeom>
          <a:solidFill>
            <a:srgbClr val="FFCC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5" name="AutoShape 45"/>
          <p:cNvSpPr>
            <a:spLocks noChangeArrowheads="1"/>
          </p:cNvSpPr>
          <p:nvPr/>
        </p:nvSpPr>
        <p:spPr bwMode="auto">
          <a:xfrm>
            <a:off x="1082675" y="3879850"/>
            <a:ext cx="809625" cy="541338"/>
          </a:xfrm>
          <a:prstGeom prst="bevel">
            <a:avLst>
              <a:gd name="adj" fmla="val 12500"/>
            </a:avLst>
          </a:prstGeom>
          <a:solidFill>
            <a:schemeClr val="bg1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6" name="AutoShape 49"/>
          <p:cNvSpPr>
            <a:spLocks noChangeArrowheads="1"/>
          </p:cNvSpPr>
          <p:nvPr/>
        </p:nvSpPr>
        <p:spPr bwMode="auto">
          <a:xfrm>
            <a:off x="1082675" y="4419600"/>
            <a:ext cx="3241675" cy="541338"/>
          </a:xfrm>
          <a:prstGeom prst="bevel">
            <a:avLst>
              <a:gd name="adj" fmla="val 12500"/>
            </a:avLst>
          </a:prstGeom>
          <a:solidFill>
            <a:srgbClr val="CC99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7" name="AutoShape 50"/>
          <p:cNvSpPr>
            <a:spLocks noChangeArrowheads="1"/>
          </p:cNvSpPr>
          <p:nvPr/>
        </p:nvSpPr>
        <p:spPr bwMode="auto">
          <a:xfrm>
            <a:off x="2701925" y="2798763"/>
            <a:ext cx="1619250" cy="541337"/>
          </a:xfrm>
          <a:prstGeom prst="bevel">
            <a:avLst>
              <a:gd name="adj" fmla="val 12500"/>
            </a:avLst>
          </a:prstGeom>
          <a:solidFill>
            <a:srgbClr val="FFFF99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8" name="AutoShape 51"/>
          <p:cNvSpPr>
            <a:spLocks noChangeArrowheads="1"/>
          </p:cNvSpPr>
          <p:nvPr/>
        </p:nvSpPr>
        <p:spPr bwMode="auto">
          <a:xfrm>
            <a:off x="2162175" y="3338513"/>
            <a:ext cx="1081088" cy="541337"/>
          </a:xfrm>
          <a:prstGeom prst="bevel">
            <a:avLst>
              <a:gd name="adj" fmla="val 12500"/>
            </a:avLst>
          </a:prstGeom>
          <a:solidFill>
            <a:srgbClr val="FFCC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79" name="AutoShape 52"/>
          <p:cNvSpPr>
            <a:spLocks noChangeArrowheads="1"/>
          </p:cNvSpPr>
          <p:nvPr/>
        </p:nvSpPr>
        <p:spPr bwMode="auto">
          <a:xfrm>
            <a:off x="3243263" y="3338513"/>
            <a:ext cx="1081087" cy="541337"/>
          </a:xfrm>
          <a:prstGeom prst="bevel">
            <a:avLst>
              <a:gd name="adj" fmla="val 12500"/>
            </a:avLst>
          </a:prstGeom>
          <a:solidFill>
            <a:srgbClr val="FFCC00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0" name="AutoShape 53"/>
          <p:cNvSpPr>
            <a:spLocks noChangeArrowheads="1"/>
          </p:cNvSpPr>
          <p:nvPr/>
        </p:nvSpPr>
        <p:spPr bwMode="auto">
          <a:xfrm>
            <a:off x="1892300" y="3879850"/>
            <a:ext cx="809625" cy="541338"/>
          </a:xfrm>
          <a:prstGeom prst="bevel">
            <a:avLst>
              <a:gd name="adj" fmla="val 12500"/>
            </a:avLst>
          </a:prstGeom>
          <a:solidFill>
            <a:schemeClr val="bg1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1" name="AutoShape 54"/>
          <p:cNvSpPr>
            <a:spLocks noChangeArrowheads="1"/>
          </p:cNvSpPr>
          <p:nvPr/>
        </p:nvSpPr>
        <p:spPr bwMode="auto">
          <a:xfrm>
            <a:off x="2701925" y="3879850"/>
            <a:ext cx="809625" cy="541338"/>
          </a:xfrm>
          <a:prstGeom prst="bevel">
            <a:avLst>
              <a:gd name="adj" fmla="val 12500"/>
            </a:avLst>
          </a:prstGeom>
          <a:solidFill>
            <a:schemeClr val="bg1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2" name="AutoShape 55"/>
          <p:cNvSpPr>
            <a:spLocks noChangeArrowheads="1"/>
          </p:cNvSpPr>
          <p:nvPr/>
        </p:nvSpPr>
        <p:spPr bwMode="auto">
          <a:xfrm>
            <a:off x="3511550" y="3879850"/>
            <a:ext cx="809625" cy="541338"/>
          </a:xfrm>
          <a:prstGeom prst="bevel">
            <a:avLst>
              <a:gd name="adj" fmla="val 12500"/>
            </a:avLst>
          </a:prstGeom>
          <a:solidFill>
            <a:schemeClr val="bg1"/>
          </a:solidFill>
          <a:ln w="317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3" name="AutoShape 70"/>
          <p:cNvSpPr>
            <a:spLocks noChangeArrowheads="1"/>
          </p:cNvSpPr>
          <p:nvPr/>
        </p:nvSpPr>
        <p:spPr bwMode="auto">
          <a:xfrm>
            <a:off x="5043488" y="1719263"/>
            <a:ext cx="3779837" cy="3509962"/>
          </a:xfrm>
          <a:prstGeom prst="bevel">
            <a:avLst>
              <a:gd name="adj" fmla="val 2218"/>
            </a:avLst>
          </a:prstGeom>
          <a:solidFill>
            <a:srgbClr val="6666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">
                <a:solidFill>
                  <a:schemeClr val="bg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タイトル</a:t>
            </a:r>
          </a:p>
        </p:txBody>
      </p:sp>
      <p:sp>
        <p:nvSpPr>
          <p:cNvPr id="7184" name="AutoShape 71"/>
          <p:cNvSpPr>
            <a:spLocks noChangeArrowheads="1"/>
          </p:cNvSpPr>
          <p:nvPr/>
        </p:nvSpPr>
        <p:spPr bwMode="auto">
          <a:xfrm rot="10800000">
            <a:off x="5275263" y="2214563"/>
            <a:ext cx="3314700" cy="2787650"/>
          </a:xfrm>
          <a:prstGeom prst="bevel">
            <a:avLst>
              <a:gd name="adj" fmla="val 1759"/>
            </a:avLst>
          </a:prstGeom>
          <a:solidFill>
            <a:srgbClr val="33333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bg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10800000" wrap="none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endParaRPr lang="ja-JP" altLang="ja-JP" b="1"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7185" name="AutoShape 72"/>
          <p:cNvSpPr>
            <a:spLocks noChangeArrowheads="1"/>
          </p:cNvSpPr>
          <p:nvPr/>
        </p:nvSpPr>
        <p:spPr bwMode="auto">
          <a:xfrm>
            <a:off x="5313363" y="2259013"/>
            <a:ext cx="3240087" cy="541337"/>
          </a:xfrm>
          <a:prstGeom prst="bevel">
            <a:avLst>
              <a:gd name="adj" fmla="val 5866"/>
            </a:avLst>
          </a:pr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6" name="AutoShape 73"/>
          <p:cNvSpPr>
            <a:spLocks noChangeArrowheads="1"/>
          </p:cNvSpPr>
          <p:nvPr/>
        </p:nvSpPr>
        <p:spPr bwMode="auto">
          <a:xfrm>
            <a:off x="5313363" y="2798763"/>
            <a:ext cx="1619250" cy="541337"/>
          </a:xfrm>
          <a:prstGeom prst="bevel">
            <a:avLst>
              <a:gd name="adj" fmla="val 4398"/>
            </a:avLst>
          </a:prstGeom>
          <a:solidFill>
            <a:srgbClr val="008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7" name="AutoShape 74"/>
          <p:cNvSpPr>
            <a:spLocks noChangeArrowheads="1"/>
          </p:cNvSpPr>
          <p:nvPr/>
        </p:nvSpPr>
        <p:spPr bwMode="auto">
          <a:xfrm>
            <a:off x="5313363" y="3338513"/>
            <a:ext cx="1081087" cy="541337"/>
          </a:xfrm>
          <a:prstGeom prst="bevel">
            <a:avLst>
              <a:gd name="adj" fmla="val 5866"/>
            </a:avLst>
          </a:pr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8" name="AutoShape 75"/>
          <p:cNvSpPr>
            <a:spLocks noChangeArrowheads="1"/>
          </p:cNvSpPr>
          <p:nvPr/>
        </p:nvSpPr>
        <p:spPr bwMode="auto">
          <a:xfrm>
            <a:off x="5313363" y="3879850"/>
            <a:ext cx="809625" cy="541338"/>
          </a:xfrm>
          <a:prstGeom prst="bevel">
            <a:avLst>
              <a:gd name="adj" fmla="val 5866"/>
            </a:avLst>
          </a:prstGeom>
          <a:solidFill>
            <a:srgbClr val="993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89" name="AutoShape 83"/>
          <p:cNvSpPr>
            <a:spLocks noChangeArrowheads="1"/>
          </p:cNvSpPr>
          <p:nvPr/>
        </p:nvSpPr>
        <p:spPr bwMode="auto">
          <a:xfrm>
            <a:off x="6932613" y="2798763"/>
            <a:ext cx="1619250" cy="541337"/>
          </a:xfrm>
          <a:prstGeom prst="bevel">
            <a:avLst>
              <a:gd name="adj" fmla="val 4398"/>
            </a:avLst>
          </a:prstGeom>
          <a:solidFill>
            <a:srgbClr val="008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0" name="AutoShape 84"/>
          <p:cNvSpPr>
            <a:spLocks noChangeArrowheads="1"/>
          </p:cNvSpPr>
          <p:nvPr/>
        </p:nvSpPr>
        <p:spPr bwMode="auto">
          <a:xfrm>
            <a:off x="6392863" y="3338513"/>
            <a:ext cx="1081087" cy="541337"/>
          </a:xfrm>
          <a:prstGeom prst="bevel">
            <a:avLst>
              <a:gd name="adj" fmla="val 5866"/>
            </a:avLst>
          </a:pr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1" name="AutoShape 85"/>
          <p:cNvSpPr>
            <a:spLocks noChangeArrowheads="1"/>
          </p:cNvSpPr>
          <p:nvPr/>
        </p:nvSpPr>
        <p:spPr bwMode="auto">
          <a:xfrm>
            <a:off x="7473950" y="3338513"/>
            <a:ext cx="1081088" cy="541337"/>
          </a:xfrm>
          <a:prstGeom prst="bevel">
            <a:avLst>
              <a:gd name="adj" fmla="val 5866"/>
            </a:avLst>
          </a:pr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2" name="AutoShape 87"/>
          <p:cNvSpPr>
            <a:spLocks noChangeArrowheads="1"/>
          </p:cNvSpPr>
          <p:nvPr/>
        </p:nvSpPr>
        <p:spPr bwMode="auto">
          <a:xfrm>
            <a:off x="6122988" y="3879850"/>
            <a:ext cx="809625" cy="541338"/>
          </a:xfrm>
          <a:prstGeom prst="bevel">
            <a:avLst>
              <a:gd name="adj" fmla="val 5866"/>
            </a:avLst>
          </a:prstGeom>
          <a:solidFill>
            <a:srgbClr val="993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3" name="AutoShape 88"/>
          <p:cNvSpPr>
            <a:spLocks noChangeArrowheads="1"/>
          </p:cNvSpPr>
          <p:nvPr/>
        </p:nvSpPr>
        <p:spPr bwMode="auto">
          <a:xfrm>
            <a:off x="6932613" y="3879850"/>
            <a:ext cx="809625" cy="541338"/>
          </a:xfrm>
          <a:prstGeom prst="bevel">
            <a:avLst>
              <a:gd name="adj" fmla="val 5866"/>
            </a:avLst>
          </a:prstGeom>
          <a:solidFill>
            <a:srgbClr val="993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4" name="AutoShape 89"/>
          <p:cNvSpPr>
            <a:spLocks noChangeArrowheads="1"/>
          </p:cNvSpPr>
          <p:nvPr/>
        </p:nvSpPr>
        <p:spPr bwMode="auto">
          <a:xfrm>
            <a:off x="7742238" y="3879850"/>
            <a:ext cx="809625" cy="541338"/>
          </a:xfrm>
          <a:prstGeom prst="bevel">
            <a:avLst>
              <a:gd name="adj" fmla="val 5866"/>
            </a:avLst>
          </a:prstGeom>
          <a:solidFill>
            <a:srgbClr val="9933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  <p:sp>
        <p:nvSpPr>
          <p:cNvPr id="7195" name="AutoShape 90"/>
          <p:cNvSpPr>
            <a:spLocks noChangeArrowheads="1"/>
          </p:cNvSpPr>
          <p:nvPr/>
        </p:nvSpPr>
        <p:spPr bwMode="auto">
          <a:xfrm>
            <a:off x="5313363" y="4419600"/>
            <a:ext cx="3240087" cy="541338"/>
          </a:xfrm>
          <a:prstGeom prst="bevel">
            <a:avLst>
              <a:gd name="adj" fmla="val 5866"/>
            </a:avLst>
          </a:prstGeom>
          <a:solidFill>
            <a:srgbClr val="333333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400" b="1">
                <a:solidFill>
                  <a:schemeClr val="bg1"/>
                </a:solidFill>
                <a:ea typeface="メイリオ" pitchFamily="50" charset="-128"/>
                <a:cs typeface="メイリオ" pitchFamily="50" charset="-128"/>
              </a:rPr>
              <a:t>項目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144</Words>
  <Application>Microsoft Office PowerPoint</Application>
  <PresentationFormat>A4 210 x 297 mm</PresentationFormat>
  <Paragraphs>144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PPTX100_概略図1</dc:title>
  <dc:subject>PPTX100_概略図1</dc:subject>
  <dc:creator>http://www.digipot.net</dc:creator>
  <cp:lastModifiedBy/>
  <cp:revision>1</cp:revision>
  <dcterms:created xsi:type="dcterms:W3CDTF">2013-11-08T05:45:38Z</dcterms:created>
  <dcterms:modified xsi:type="dcterms:W3CDTF">2013-11-08T05:45:40Z</dcterms:modified>
  <cp:version>1</cp:version>
</cp:coreProperties>
</file>

<file path=docProps/thumbnail.jpeg>
</file>